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77" r:id="rId4"/>
    <p:sldId id="278" r:id="rId5"/>
    <p:sldId id="290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92" r:id="rId15"/>
    <p:sldId id="269" r:id="rId16"/>
    <p:sldId id="287" r:id="rId17"/>
    <p:sldId id="288" r:id="rId18"/>
    <p:sldId id="289" r:id="rId19"/>
    <p:sldId id="293" r:id="rId2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31"/>
  </p:normalViewPr>
  <p:slideViewPr>
    <p:cSldViewPr snapToGrid="0" snapToObjects="1">
      <p:cViewPr>
        <p:scale>
          <a:sx n="114" d="100"/>
          <a:sy n="114" d="100"/>
        </p:scale>
        <p:origin x="77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DE2B-BDAB-3744-B5D6-240B3760BCDF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985C-F43C-A745-BF93-5DD5B1B49AEC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7047-C7F0-DC49-941C-30C540648964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6AA8-E965-1542-A700-759D7C8DBA9B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C909-409C-B640-9076-17646DD20DA2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8FB2-709D-434C-92A2-126056AC8205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F92D9-8369-7641-9044-CC8194EB5FB4}" type="datetime1">
              <a:rPr lang="de-CH" smtClean="0"/>
              <a:t>23.03.17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5572-1D14-6043-A44D-9A9B107C37AD}" type="datetime1">
              <a:rPr lang="de-CH" smtClean="0"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E281-0274-D648-A191-47E187887C92}" type="datetime1">
              <a:rPr lang="de-CH" smtClean="0"/>
              <a:t>23.03.17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1F7F-2ABD-F74A-BDC0-369A85E4EAA8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B628-D669-C248-8070-CF9383502326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A6E28-CCC1-3A42-BB43-C0620292D3C3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1374303"/>
            <a:ext cx="784664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</a:t>
            </a: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Englisch</a:t>
            </a: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de-DE" altLang="de-DE" sz="4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</a:t>
            </a:r>
            <a:r>
              <a:rPr kumimoji="0" lang="de-DE" altLang="de-DE" sz="4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altLang="de-DE" sz="4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perfect</a:t>
            </a:r>
            <a:r>
              <a:rPr kumimoji="0" lang="de-DE" altLang="de-DE" sz="4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simple &amp; </a:t>
            </a:r>
            <a:r>
              <a:rPr kumimoji="0" lang="de-DE" altLang="de-DE" sz="4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continuous</a:t>
            </a:r>
            <a:endParaRPr kumimoji="0" lang="de-DE" altLang="de-DE" sz="4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CH" sz="4200" noProof="0" dirty="0" smtClean="0">
                <a:latin typeface="+mj-lt"/>
                <a:ea typeface="+mj-ea"/>
                <a:cs typeface="+mj-cs"/>
              </a:rPr>
              <a:t>Time </a:t>
            </a:r>
            <a:r>
              <a:rPr lang="de-CH" sz="4200" noProof="0" dirty="0" err="1" smtClean="0">
                <a:latin typeface="+mj-lt"/>
                <a:ea typeface="+mj-ea"/>
                <a:cs typeface="+mj-cs"/>
              </a:rPr>
              <a:t>expressions</a:t>
            </a:r>
            <a:r>
              <a:rPr lang="de-CH" sz="4200" noProof="0" dirty="0" smtClean="0">
                <a:latin typeface="+mj-lt"/>
                <a:ea typeface="+mj-ea"/>
                <a:cs typeface="+mj-cs"/>
              </a:rPr>
              <a:t> 2</a:t>
            </a:r>
          </a:p>
          <a:p>
            <a:pPr marL="571500" indent="-571500" algn="ctr" defTabSz="914400">
              <a:spcBef>
                <a:spcPct val="0"/>
              </a:spcBef>
              <a:buFontTx/>
              <a:buChar char="-"/>
              <a:defRPr/>
            </a:pPr>
            <a:r>
              <a:rPr lang="de-CH" sz="4200" dirty="0" err="1"/>
              <a:t>present</a:t>
            </a:r>
            <a:r>
              <a:rPr lang="de-CH" sz="4200" dirty="0"/>
              <a:t> </a:t>
            </a:r>
            <a:r>
              <a:rPr lang="de-CH" sz="4200" dirty="0" err="1"/>
              <a:t>perfect</a:t>
            </a:r>
            <a:r>
              <a:rPr lang="de-CH" sz="4200" dirty="0"/>
              <a:t> vs. </a:t>
            </a:r>
            <a:r>
              <a:rPr lang="de-CH" sz="4200" dirty="0" err="1"/>
              <a:t>past</a:t>
            </a:r>
            <a:endParaRPr lang="de-CH" sz="4200" dirty="0"/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477457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long</a:t>
            </a:r>
            <a:r>
              <a:rPr lang="de-DE" b="1" dirty="0" smtClean="0"/>
              <a:t>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... ?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&gt; Dan </a:t>
            </a:r>
            <a:r>
              <a:rPr lang="de-DE" dirty="0" err="1" smtClean="0"/>
              <a:t>and</a:t>
            </a:r>
            <a:r>
              <a:rPr lang="de-DE" dirty="0" smtClean="0"/>
              <a:t> Kate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dirty="0" err="1" smtClean="0"/>
              <a:t>married</a:t>
            </a:r>
            <a:r>
              <a:rPr lang="de-DE" dirty="0" smtClean="0"/>
              <a:t>.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dirty="0" err="1" smtClean="0"/>
              <a:t>married</a:t>
            </a:r>
            <a:r>
              <a:rPr lang="de-DE" dirty="0" smtClean="0"/>
              <a:t> </a:t>
            </a:r>
            <a:r>
              <a:rPr lang="de-DE" b="1" u="sng" dirty="0" err="1" smtClean="0"/>
              <a:t>for</a:t>
            </a:r>
            <a:r>
              <a:rPr lang="de-DE" dirty="0" smtClean="0"/>
              <a:t> </a:t>
            </a:r>
            <a:r>
              <a:rPr lang="de-DE" b="1" dirty="0" err="1" smtClean="0"/>
              <a:t>five</a:t>
            </a:r>
            <a:r>
              <a:rPr lang="de-DE" dirty="0" smtClean="0"/>
              <a:t> </a:t>
            </a:r>
            <a:r>
              <a:rPr lang="de-DE" b="1" dirty="0" err="1" smtClean="0"/>
              <a:t>years</a:t>
            </a:r>
            <a:r>
              <a:rPr lang="de-DE" dirty="0" smtClean="0"/>
              <a:t>. (</a:t>
            </a:r>
            <a:r>
              <a:rPr lang="de-DE" u="sng" dirty="0" err="1" smtClean="0"/>
              <a:t>for</a:t>
            </a:r>
            <a:r>
              <a:rPr lang="de-DE" dirty="0" smtClean="0"/>
              <a:t> =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time)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charset="0"/>
              <a:buChar char="Ø"/>
            </a:pPr>
            <a:r>
              <a:rPr lang="de-DE" dirty="0" smtClean="0"/>
              <a:t>I </a:t>
            </a:r>
            <a:r>
              <a:rPr lang="de-DE" b="1" dirty="0" err="1" smtClean="0"/>
              <a:t>know</a:t>
            </a:r>
            <a:r>
              <a:rPr lang="de-DE" dirty="0" smtClean="0"/>
              <a:t> Lisa. </a:t>
            </a:r>
            <a:r>
              <a:rPr lang="de-DE" dirty="0" err="1" smtClean="0"/>
              <a:t>I</a:t>
            </a:r>
            <a:r>
              <a:rPr lang="de-DE" b="1" dirty="0" err="1" smtClean="0"/>
              <a:t>‘ve</a:t>
            </a:r>
            <a:r>
              <a:rPr lang="de-DE" b="1" dirty="0" smtClean="0"/>
              <a:t> </a:t>
            </a:r>
            <a:r>
              <a:rPr lang="de-DE" b="1" dirty="0" err="1" smtClean="0"/>
              <a:t>known</a:t>
            </a:r>
            <a:r>
              <a:rPr lang="de-DE" dirty="0" smtClean="0"/>
              <a:t> her </a:t>
            </a:r>
            <a:r>
              <a:rPr lang="de-DE" b="1" u="sng" dirty="0" err="1" smtClean="0"/>
              <a:t>since</a:t>
            </a:r>
            <a:r>
              <a:rPr lang="de-DE" b="1" dirty="0" smtClean="0"/>
              <a:t> 2003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u="sng" dirty="0" err="1" smtClean="0"/>
              <a:t>since</a:t>
            </a:r>
            <a:r>
              <a:rPr lang="de-DE" dirty="0" smtClean="0"/>
              <a:t> =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>
                <a:solidFill>
                  <a:srgbClr val="FF0000"/>
                </a:solidFill>
              </a:rPr>
              <a:t>ago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/>
              <a:t>=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endParaRPr lang="de-DE" b="1" dirty="0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b="1" dirty="0" err="1" smtClean="0"/>
              <a:t>did</a:t>
            </a:r>
            <a:r>
              <a:rPr lang="de-DE" b="1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last </a:t>
            </a:r>
            <a:r>
              <a:rPr lang="de-DE" b="1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? – Oh, I </a:t>
            </a:r>
            <a:r>
              <a:rPr lang="de-DE" b="1" dirty="0" err="1" smtClean="0"/>
              <a:t>saw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 </a:t>
            </a:r>
            <a:r>
              <a:rPr lang="de-DE" b="1" dirty="0" err="1" smtClean="0"/>
              <a:t>three</a:t>
            </a:r>
            <a:r>
              <a:rPr lang="de-DE" b="1" dirty="0" smtClean="0"/>
              <a:t> </a:t>
            </a:r>
            <a:r>
              <a:rPr lang="de-DE" b="1" dirty="0" err="1" smtClean="0"/>
              <a:t>days</a:t>
            </a:r>
            <a:r>
              <a:rPr lang="de-DE" b="1" dirty="0" smtClean="0"/>
              <a:t> </a:t>
            </a:r>
            <a:r>
              <a:rPr lang="de-DE" b="1" dirty="0" err="1" smtClean="0"/>
              <a:t>ago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b="1" dirty="0" err="1" smtClean="0">
                <a:sym typeface="Wingdings"/>
              </a:rPr>
              <a:t>ago</a:t>
            </a:r>
            <a:r>
              <a:rPr lang="de-DE" dirty="0" smtClean="0">
                <a:sym typeface="Wingdings"/>
              </a:rPr>
              <a:t> = </a:t>
            </a:r>
            <a:r>
              <a:rPr lang="de-DE" dirty="0" err="1" smtClean="0">
                <a:sym typeface="Wingdings"/>
              </a:rPr>
              <a:t>reference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past</a:t>
            </a:r>
            <a:r>
              <a:rPr lang="de-DE" dirty="0" smtClean="0">
                <a:sym typeface="Wingdings"/>
              </a:rPr>
              <a:t>  </a:t>
            </a:r>
            <a:r>
              <a:rPr lang="de-DE" b="1" dirty="0" err="1" smtClean="0">
                <a:sym typeface="Wingdings"/>
              </a:rPr>
              <a:t>past</a:t>
            </a:r>
            <a:r>
              <a:rPr lang="de-DE" b="1" dirty="0" smtClean="0">
                <a:sym typeface="Wingdings"/>
              </a:rPr>
              <a:t> simple!!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b="1" dirty="0" err="1" smtClean="0"/>
              <a:t>continuous</a:t>
            </a:r>
            <a:r>
              <a:rPr lang="de-DE" b="1" dirty="0" smtClean="0"/>
              <a:t> </a:t>
            </a:r>
            <a:r>
              <a:rPr lang="de-DE" dirty="0" smtClean="0"/>
              <a:t>(1)</a:t>
            </a:r>
          </a:p>
          <a:p>
            <a:endParaRPr lang="de-DE" b="1" dirty="0"/>
          </a:p>
          <a:p>
            <a:pPr>
              <a:buFontTx/>
              <a:buChar char="-"/>
            </a:pPr>
            <a:r>
              <a:rPr lang="de-DE" dirty="0" smtClean="0"/>
              <a:t>Timothy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German.</a:t>
            </a:r>
          </a:p>
          <a:p>
            <a:pPr marL="0" indent="0">
              <a:buNone/>
            </a:pPr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long</a:t>
            </a:r>
            <a:r>
              <a:rPr lang="de-DE" b="1" dirty="0" smtClean="0"/>
              <a:t> </a:t>
            </a:r>
            <a:r>
              <a:rPr lang="de-DE" b="1" dirty="0" err="1" smtClean="0"/>
              <a:t>has</a:t>
            </a:r>
            <a:r>
              <a:rPr lang="de-DE" dirty="0" smtClean="0"/>
              <a:t> he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German</a:t>
            </a:r>
            <a:r>
              <a:rPr lang="de-DE" b="1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He</a:t>
            </a:r>
            <a:r>
              <a:rPr lang="de-DE" b="1" dirty="0" err="1" smtClean="0"/>
              <a:t>‘s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German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two</a:t>
            </a:r>
            <a:r>
              <a:rPr lang="de-DE" b="1" dirty="0" smtClean="0"/>
              <a:t> </a:t>
            </a:r>
            <a:r>
              <a:rPr lang="de-DE" b="1" dirty="0" err="1" smtClean="0"/>
              <a:t>years</a:t>
            </a:r>
            <a:r>
              <a:rPr lang="de-DE" b="1" dirty="0" smtClean="0"/>
              <a:t>.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>
                <a:sym typeface="Wingdings"/>
              </a:rPr>
              <a:t> </a:t>
            </a:r>
            <a:r>
              <a:rPr lang="de-DE" dirty="0" smtClean="0">
                <a:sym typeface="Wingdings"/>
              </a:rPr>
              <a:t>Timothy </a:t>
            </a:r>
            <a:r>
              <a:rPr lang="de-DE" dirty="0" err="1" smtClean="0">
                <a:sym typeface="Wingdings"/>
              </a:rPr>
              <a:t>is</a:t>
            </a:r>
            <a:r>
              <a:rPr lang="de-DE" dirty="0" smtClean="0">
                <a:sym typeface="Wingdings"/>
              </a:rPr>
              <a:t> still </a:t>
            </a:r>
            <a:r>
              <a:rPr lang="de-DE" dirty="0" err="1" smtClean="0">
                <a:sym typeface="Wingdings"/>
              </a:rPr>
              <a:t>learning</a:t>
            </a:r>
            <a:r>
              <a:rPr lang="de-DE" dirty="0" smtClean="0">
                <a:sym typeface="Wingdings"/>
              </a:rPr>
              <a:t> German.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b="1" dirty="0" err="1" smtClean="0"/>
              <a:t>continuous</a:t>
            </a:r>
            <a:r>
              <a:rPr lang="de-DE" b="1" dirty="0" smtClean="0"/>
              <a:t> </a:t>
            </a:r>
            <a:r>
              <a:rPr lang="de-DE" dirty="0" smtClean="0"/>
              <a:t>(2)</a:t>
            </a:r>
          </a:p>
          <a:p>
            <a:endParaRPr lang="de-DE" b="1" dirty="0"/>
          </a:p>
          <a:p>
            <a:pPr>
              <a:buFontTx/>
              <a:buChar char="-"/>
            </a:pP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raining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long</a:t>
            </a:r>
            <a:r>
              <a:rPr lang="de-DE" b="1" dirty="0" smtClean="0"/>
              <a:t> </a:t>
            </a:r>
            <a:r>
              <a:rPr lang="de-DE" b="1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raining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r>
              <a:rPr lang="de-DE" dirty="0" err="1" smtClean="0"/>
              <a:t>It</a:t>
            </a:r>
            <a:r>
              <a:rPr lang="de-DE" b="1" dirty="0" err="1" smtClean="0"/>
              <a:t>‘s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raining</a:t>
            </a:r>
            <a:r>
              <a:rPr lang="de-DE" b="1" dirty="0" smtClean="0"/>
              <a:t> all </a:t>
            </a:r>
            <a:r>
              <a:rPr lang="de-DE" b="1" dirty="0" err="1" smtClean="0"/>
              <a:t>day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It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is</a:t>
            </a:r>
            <a:r>
              <a:rPr lang="de-DE" dirty="0" smtClean="0">
                <a:sym typeface="Wingdings"/>
              </a:rPr>
              <a:t> still </a:t>
            </a:r>
            <a:r>
              <a:rPr lang="de-DE" dirty="0" err="1" smtClean="0">
                <a:sym typeface="Wingdings"/>
              </a:rPr>
              <a:t>raining</a:t>
            </a:r>
            <a:r>
              <a:rPr lang="de-DE" dirty="0" smtClean="0">
                <a:sym typeface="Wingdings"/>
              </a:rPr>
              <a:t>.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present</a:t>
            </a:r>
            <a:r>
              <a:rPr lang="de-CH" dirty="0" smtClean="0"/>
              <a:t> </a:t>
            </a:r>
            <a:r>
              <a:rPr lang="de-CH" dirty="0" err="1" smtClean="0"/>
              <a:t>perfect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err="1" smtClean="0"/>
              <a:t>Your</a:t>
            </a:r>
            <a:r>
              <a:rPr lang="de-CH" b="1" dirty="0" smtClean="0"/>
              <a:t> turn:</a:t>
            </a:r>
          </a:p>
          <a:p>
            <a:pPr lvl="1"/>
            <a:r>
              <a:rPr lang="de-CH" dirty="0" err="1"/>
              <a:t>Grammar</a:t>
            </a:r>
            <a:r>
              <a:rPr lang="de-CH" dirty="0"/>
              <a:t> Book Unit </a:t>
            </a:r>
            <a:r>
              <a:rPr lang="de-CH" dirty="0" smtClean="0"/>
              <a:t>7, p23</a:t>
            </a:r>
            <a:endParaRPr lang="de-CH" dirty="0" smtClean="0"/>
          </a:p>
          <a:p>
            <a:pPr lvl="1"/>
            <a:r>
              <a:rPr lang="de-CH" dirty="0" err="1" smtClean="0"/>
              <a:t>Grammar</a:t>
            </a:r>
            <a:r>
              <a:rPr lang="de-CH" dirty="0" smtClean="0"/>
              <a:t> Book Unit 9, </a:t>
            </a:r>
            <a:r>
              <a:rPr lang="de-CH" dirty="0" smtClean="0"/>
              <a:t>p27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13</a:t>
            </a:fld>
            <a:endParaRPr lang="de-DE"/>
          </a:p>
        </p:txBody>
      </p:sp>
      <p:pic>
        <p:nvPicPr>
          <p:cNvPr id="6" name="Bild 7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0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Situation 1:</a:t>
            </a:r>
          </a:p>
          <a:p>
            <a:pPr marL="0" indent="0">
              <a:buNone/>
            </a:pPr>
            <a:r>
              <a:rPr lang="de-DE" dirty="0" smtClean="0"/>
              <a:t>Tom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dirty="0" smtClean="0"/>
              <a:t>He </a:t>
            </a:r>
            <a:r>
              <a:rPr lang="de-DE" b="1" dirty="0" err="1" smtClean="0"/>
              <a:t>has</a:t>
            </a:r>
            <a:r>
              <a:rPr lang="de-DE" b="1" dirty="0" smtClean="0"/>
              <a:t> lost </a:t>
            </a:r>
            <a:r>
              <a:rPr lang="de-DE" dirty="0" smtClean="0"/>
              <a:t>it. </a:t>
            </a:r>
          </a:p>
          <a:p>
            <a:pPr marL="0" indent="0">
              <a:buNone/>
            </a:pPr>
            <a:r>
              <a:rPr lang="de-DE" dirty="0" smtClean="0"/>
              <a:t>He </a:t>
            </a:r>
            <a:r>
              <a:rPr lang="de-DE" dirty="0" err="1" smtClean="0"/>
              <a:t>doesn‘t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Situation 2 (10‘ </a:t>
            </a:r>
            <a:r>
              <a:rPr lang="de-DE" dirty="0" err="1" smtClean="0"/>
              <a:t>later</a:t>
            </a:r>
            <a:r>
              <a:rPr lang="de-DE" dirty="0" smtClean="0"/>
              <a:t>):</a:t>
            </a:r>
          </a:p>
          <a:p>
            <a:pPr marL="0" indent="0">
              <a:buNone/>
            </a:pPr>
            <a:r>
              <a:rPr lang="de-DE" dirty="0" err="1" smtClean="0"/>
              <a:t>Now</a:t>
            </a:r>
            <a:r>
              <a:rPr lang="de-DE" dirty="0" smtClean="0"/>
              <a:t> Tom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b="1" dirty="0" err="1" smtClean="0"/>
              <a:t>found</a:t>
            </a:r>
            <a:r>
              <a:rPr lang="de-DE" b="1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 He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Tom </a:t>
            </a:r>
            <a:r>
              <a:rPr lang="de-DE" b="1" dirty="0" smtClean="0"/>
              <a:t>lost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(15 </a:t>
            </a:r>
            <a:r>
              <a:rPr lang="de-DE" dirty="0" err="1" smtClean="0"/>
              <a:t>minutes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). </a:t>
            </a:r>
            <a:r>
              <a:rPr lang="de-DE" i="1" dirty="0" err="1" smtClean="0"/>
              <a:t>past</a:t>
            </a:r>
            <a:r>
              <a:rPr lang="de-DE" i="1" dirty="0" smtClean="0"/>
              <a:t> simple</a:t>
            </a:r>
          </a:p>
          <a:p>
            <a:pPr marL="0" indent="0">
              <a:buNone/>
            </a:pPr>
            <a:r>
              <a:rPr lang="de-DE" dirty="0" smtClean="0"/>
              <a:t>He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b="1" dirty="0" err="1" smtClean="0"/>
              <a:t>found</a:t>
            </a:r>
            <a:r>
              <a:rPr lang="de-DE" b="1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 </a:t>
            </a:r>
            <a:r>
              <a:rPr lang="de-DE" i="1" dirty="0" err="1" smtClean="0"/>
              <a:t>present</a:t>
            </a:r>
            <a:r>
              <a:rPr lang="de-DE" i="1" dirty="0" smtClean="0"/>
              <a:t> </a:t>
            </a:r>
            <a:r>
              <a:rPr lang="de-DE" i="1" dirty="0" err="1" smtClean="0"/>
              <a:t>perfect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 </a:t>
            </a:r>
            <a:r>
              <a:rPr lang="de-DE" dirty="0" smtClean="0"/>
              <a:t>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Mozart </a:t>
            </a:r>
            <a:r>
              <a:rPr lang="de-DE" b="1" dirty="0" smtClean="0">
                <a:sym typeface="Wingdings"/>
              </a:rPr>
              <a:t>was </a:t>
            </a:r>
            <a:r>
              <a:rPr lang="de-DE" dirty="0" smtClean="0">
                <a:sym typeface="Wingdings"/>
              </a:rPr>
              <a:t>a </a:t>
            </a:r>
            <a:r>
              <a:rPr lang="de-DE" dirty="0" err="1" smtClean="0">
                <a:sym typeface="Wingdings"/>
              </a:rPr>
              <a:t>composer</a:t>
            </a:r>
            <a:r>
              <a:rPr lang="de-DE" dirty="0" smtClean="0">
                <a:sym typeface="Wingdings"/>
              </a:rPr>
              <a:t>. He </a:t>
            </a:r>
            <a:r>
              <a:rPr lang="de-DE" b="1" dirty="0" err="1" smtClean="0">
                <a:sym typeface="Wingdings"/>
              </a:rPr>
              <a:t>wrote</a:t>
            </a:r>
            <a:r>
              <a:rPr lang="de-DE" b="1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pieces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music</a:t>
            </a:r>
            <a:r>
              <a:rPr lang="de-DE" dirty="0" smtClean="0">
                <a:sym typeface="Wingdings"/>
              </a:rPr>
              <a:t>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a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Paul </a:t>
            </a:r>
            <a:r>
              <a:rPr lang="de-DE" b="1" dirty="0" err="1" smtClean="0">
                <a:sym typeface="Wingdings"/>
              </a:rPr>
              <a:t>has</a:t>
            </a:r>
            <a:r>
              <a:rPr lang="de-DE" b="1" dirty="0" smtClean="0">
                <a:sym typeface="Wingdings"/>
              </a:rPr>
              <a:t> </a:t>
            </a:r>
            <a:r>
              <a:rPr lang="de-DE" b="1" dirty="0" err="1" smtClean="0">
                <a:sym typeface="Wingdings"/>
              </a:rPr>
              <a:t>repaired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washing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machine</a:t>
            </a:r>
            <a:r>
              <a:rPr lang="de-DE" dirty="0" smtClean="0">
                <a:sym typeface="Wingdings"/>
              </a:rPr>
              <a:t>. </a:t>
            </a:r>
            <a:r>
              <a:rPr lang="de-DE" dirty="0" err="1" smtClean="0">
                <a:sym typeface="Wingdings"/>
              </a:rPr>
              <a:t>It‘s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working</a:t>
            </a:r>
            <a:r>
              <a:rPr lang="de-DE" dirty="0" smtClean="0">
                <a:sym typeface="Wingdings"/>
              </a:rPr>
              <a:t> OK </a:t>
            </a:r>
            <a:r>
              <a:rPr lang="de-DE" dirty="0" err="1" smtClean="0">
                <a:sym typeface="Wingdings"/>
              </a:rPr>
              <a:t>now</a:t>
            </a:r>
            <a:r>
              <a:rPr lang="de-DE" dirty="0" smtClean="0">
                <a:sym typeface="Wingdings"/>
              </a:rPr>
              <a:t>.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49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 </a:t>
            </a:r>
            <a:r>
              <a:rPr lang="de-DE" dirty="0" smtClean="0"/>
              <a:t>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b="1" dirty="0" err="1" smtClean="0"/>
              <a:t>clear</a:t>
            </a:r>
            <a:r>
              <a:rPr lang="de-DE" b="1" dirty="0" smtClean="0"/>
              <a:t> time </a:t>
            </a:r>
            <a:r>
              <a:rPr lang="de-DE" b="1" dirty="0" err="1" smtClean="0"/>
              <a:t>reference</a:t>
            </a:r>
            <a:r>
              <a:rPr lang="de-DE" b="1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We</a:t>
            </a:r>
            <a:r>
              <a:rPr lang="de-DE" dirty="0" smtClean="0">
                <a:sym typeface="Wingdings"/>
              </a:rPr>
              <a:t> </a:t>
            </a:r>
            <a:r>
              <a:rPr lang="de-DE" b="1" dirty="0" err="1" smtClean="0">
                <a:sym typeface="Wingdings"/>
              </a:rPr>
              <a:t>went</a:t>
            </a:r>
            <a:r>
              <a:rPr lang="de-DE" b="1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cinema</a:t>
            </a:r>
            <a:r>
              <a:rPr lang="de-DE" dirty="0" smtClean="0">
                <a:sym typeface="Wingdings"/>
              </a:rPr>
              <a:t> </a:t>
            </a:r>
            <a:r>
              <a:rPr lang="de-DE" b="1" u="sng" dirty="0" err="1" smtClean="0">
                <a:sym typeface="Wingdings"/>
              </a:rPr>
              <a:t>yesterday</a:t>
            </a:r>
            <a:r>
              <a:rPr lang="de-DE" dirty="0" smtClean="0">
                <a:sym typeface="Wingdings"/>
              </a:rPr>
              <a:t>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a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u="sng" dirty="0" err="1" smtClean="0"/>
              <a:t>don‘t</a:t>
            </a:r>
            <a:r>
              <a:rPr lang="de-DE" dirty="0" smtClean="0"/>
              <a:t> 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clear</a:t>
            </a:r>
            <a:r>
              <a:rPr lang="de-DE" dirty="0" smtClean="0"/>
              <a:t> time </a:t>
            </a:r>
            <a:r>
              <a:rPr lang="de-DE" dirty="0" err="1" smtClean="0"/>
              <a:t>reference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b="1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you</a:t>
            </a:r>
            <a:r>
              <a:rPr lang="de-DE" dirty="0" smtClean="0">
                <a:sym typeface="Wingdings"/>
              </a:rPr>
              <a:t> </a:t>
            </a:r>
            <a:r>
              <a:rPr lang="de-DE" b="1" dirty="0" err="1" smtClean="0">
                <a:sym typeface="Wingdings"/>
              </a:rPr>
              <a:t>seen</a:t>
            </a:r>
            <a:r>
              <a:rPr lang="de-DE" b="1" dirty="0" smtClean="0">
                <a:sym typeface="Wingdings"/>
              </a:rPr>
              <a:t> </a:t>
            </a:r>
            <a:r>
              <a:rPr lang="de-DE" dirty="0" smtClean="0">
                <a:sym typeface="Wingdings"/>
              </a:rPr>
              <a:t>Tim </a:t>
            </a:r>
            <a:r>
              <a:rPr lang="de-DE" b="1" u="sng" dirty="0" err="1" smtClean="0">
                <a:sym typeface="Wingdings"/>
              </a:rPr>
              <a:t>recently</a:t>
            </a:r>
            <a:r>
              <a:rPr lang="de-DE" dirty="0" smtClean="0">
                <a:sym typeface="Wingdings"/>
              </a:rPr>
              <a:t>. 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36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 </a:t>
            </a:r>
            <a:r>
              <a:rPr lang="de-DE" dirty="0" smtClean="0"/>
              <a:t>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u="sng" dirty="0" err="1" smtClean="0"/>
              <a:t>clear</a:t>
            </a:r>
            <a:r>
              <a:rPr lang="de-DE" dirty="0" smtClean="0"/>
              <a:t> time </a:t>
            </a:r>
            <a:r>
              <a:rPr lang="de-DE" dirty="0" err="1" smtClean="0"/>
              <a:t>references</a:t>
            </a:r>
            <a:r>
              <a:rPr lang="de-DE" dirty="0" smtClean="0"/>
              <a:t>: </a:t>
            </a:r>
            <a:r>
              <a:rPr lang="de-DE" dirty="0" err="1" smtClean="0"/>
              <a:t>ago</a:t>
            </a:r>
            <a:r>
              <a:rPr lang="de-DE" dirty="0" smtClean="0"/>
              <a:t>, </a:t>
            </a:r>
            <a:r>
              <a:rPr lang="de-DE" dirty="0" err="1" smtClean="0"/>
              <a:t>when</a:t>
            </a:r>
            <a:r>
              <a:rPr lang="de-DE" dirty="0" smtClean="0"/>
              <a:t> (?), </a:t>
            </a:r>
            <a:r>
              <a:rPr lang="de-DE" dirty="0" err="1" smtClean="0"/>
              <a:t>yesterday</a:t>
            </a:r>
            <a:r>
              <a:rPr lang="de-DE" dirty="0" smtClean="0"/>
              <a:t>, last </a:t>
            </a:r>
            <a:r>
              <a:rPr lang="de-DE" dirty="0" err="1" smtClean="0"/>
              <a:t>week</a:t>
            </a:r>
            <a:r>
              <a:rPr lang="de-DE" dirty="0" smtClean="0"/>
              <a:t>, on </a:t>
            </a:r>
            <a:r>
              <a:rPr lang="de-DE" dirty="0" err="1" smtClean="0"/>
              <a:t>Sunday</a:t>
            </a:r>
            <a:r>
              <a:rPr lang="de-DE" dirty="0" smtClean="0"/>
              <a:t>, 2 March 2003, in </a:t>
            </a:r>
            <a:r>
              <a:rPr lang="de-DE" dirty="0" err="1" smtClean="0"/>
              <a:t>the</a:t>
            </a:r>
            <a:r>
              <a:rPr lang="de-DE" dirty="0" smtClean="0"/>
              <a:t> 7th </a:t>
            </a:r>
            <a:r>
              <a:rPr lang="de-DE" dirty="0" err="1" smtClean="0"/>
              <a:t>century</a:t>
            </a:r>
            <a:r>
              <a:rPr lang="de-DE" dirty="0" smtClean="0"/>
              <a:t>, etc.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u="sng" dirty="0" err="1" smtClean="0"/>
              <a:t>undefinite</a:t>
            </a:r>
            <a:r>
              <a:rPr lang="de-DE" dirty="0" smtClean="0"/>
              <a:t> time </a:t>
            </a:r>
            <a:r>
              <a:rPr lang="de-DE" dirty="0" err="1" smtClean="0"/>
              <a:t>references</a:t>
            </a:r>
            <a:r>
              <a:rPr lang="de-DE" dirty="0" smtClean="0"/>
              <a:t>: </a:t>
            </a:r>
            <a:r>
              <a:rPr lang="de-DE" dirty="0" err="1" smtClean="0"/>
              <a:t>recently</a:t>
            </a:r>
            <a:r>
              <a:rPr lang="de-DE" dirty="0" smtClean="0"/>
              <a:t>, </a:t>
            </a:r>
            <a:r>
              <a:rPr lang="de-DE" dirty="0" err="1" smtClean="0"/>
              <a:t>yet</a:t>
            </a:r>
            <a:r>
              <a:rPr lang="de-DE" dirty="0" smtClean="0"/>
              <a:t>, </a:t>
            </a:r>
            <a:r>
              <a:rPr lang="de-DE" dirty="0" err="1" smtClean="0"/>
              <a:t>already</a:t>
            </a:r>
            <a:r>
              <a:rPr lang="de-DE" dirty="0" smtClean="0"/>
              <a:t>, </a:t>
            </a:r>
            <a:r>
              <a:rPr lang="de-DE" dirty="0" err="1" smtClean="0"/>
              <a:t>never</a:t>
            </a:r>
            <a:r>
              <a:rPr lang="de-DE" dirty="0" smtClean="0"/>
              <a:t>, </a:t>
            </a:r>
            <a:r>
              <a:rPr lang="de-DE" dirty="0" err="1" smtClean="0"/>
              <a:t>ever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morning</a:t>
            </a:r>
            <a:r>
              <a:rPr lang="de-DE" dirty="0" smtClean="0"/>
              <a:t>, </a:t>
            </a:r>
            <a:r>
              <a:rPr lang="de-DE" dirty="0" err="1" smtClean="0"/>
              <a:t>today</a:t>
            </a:r>
            <a:r>
              <a:rPr lang="de-DE" dirty="0" smtClean="0"/>
              <a:t>, etc.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938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present</a:t>
            </a:r>
            <a:r>
              <a:rPr lang="de-CH" dirty="0" smtClean="0"/>
              <a:t> </a:t>
            </a:r>
            <a:r>
              <a:rPr lang="de-CH" dirty="0" err="1" smtClean="0"/>
              <a:t>perfect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5632" cy="4525963"/>
          </a:xfrm>
        </p:spPr>
        <p:txBody>
          <a:bodyPr/>
          <a:lstStyle/>
          <a:p>
            <a:r>
              <a:rPr lang="de-CH" b="1" dirty="0" err="1" smtClean="0"/>
              <a:t>Your</a:t>
            </a:r>
            <a:r>
              <a:rPr lang="de-CH" b="1" dirty="0" smtClean="0"/>
              <a:t> turn:</a:t>
            </a:r>
          </a:p>
          <a:p>
            <a:pPr lvl="1"/>
            <a:r>
              <a:rPr lang="de-CH" dirty="0" err="1" smtClean="0"/>
              <a:t>Grammar</a:t>
            </a:r>
            <a:r>
              <a:rPr lang="de-CH" dirty="0" smtClean="0"/>
              <a:t> Book Unit 8, </a:t>
            </a:r>
            <a:r>
              <a:rPr lang="de-CH" dirty="0" smtClean="0"/>
              <a:t>p25</a:t>
            </a:r>
          </a:p>
          <a:p>
            <a:pPr lvl="1"/>
            <a:r>
              <a:rPr lang="de-CH" dirty="0" err="1" smtClean="0"/>
              <a:t>Grammar</a:t>
            </a:r>
            <a:r>
              <a:rPr lang="de-CH" dirty="0" smtClean="0"/>
              <a:t> </a:t>
            </a:r>
            <a:r>
              <a:rPr lang="de-CH" dirty="0" smtClean="0"/>
              <a:t>Book Unit 20, </a:t>
            </a:r>
            <a:r>
              <a:rPr lang="de-CH" dirty="0" smtClean="0"/>
              <a:t>p49</a:t>
            </a:r>
            <a:endParaRPr lang="de-CH" dirty="0" smtClean="0"/>
          </a:p>
          <a:p>
            <a:pPr lvl="1"/>
            <a:r>
              <a:rPr lang="de-CH" dirty="0" smtClean="0"/>
              <a:t>Murphy </a:t>
            </a:r>
            <a:r>
              <a:rPr lang="de-CH" dirty="0" err="1"/>
              <a:t>C</a:t>
            </a:r>
            <a:r>
              <a:rPr lang="de-CH" dirty="0" err="1" smtClean="0"/>
              <a:t>opies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18</a:t>
            </a:fld>
            <a:endParaRPr lang="de-DE"/>
          </a:p>
        </p:txBody>
      </p:sp>
      <p:pic>
        <p:nvPicPr>
          <p:cNvPr id="6" name="Bild 7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3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sz="3600" b="1" dirty="0" smtClean="0"/>
              <a:t>(U1&amp;2)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1:</a:t>
            </a:r>
          </a:p>
          <a:p>
            <a:r>
              <a:rPr lang="de-DE" dirty="0" err="1" smtClean="0"/>
              <a:t>Yesterday</a:t>
            </a:r>
            <a:r>
              <a:rPr lang="de-DE" dirty="0" smtClean="0"/>
              <a:t> I lost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key</a:t>
            </a:r>
            <a:r>
              <a:rPr lang="de-DE" dirty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 I </a:t>
            </a:r>
            <a:r>
              <a:rPr lang="de-DE" u="sng" dirty="0" err="1">
                <a:sym typeface="Wingdings"/>
              </a:rPr>
              <a:t>have</a:t>
            </a:r>
            <a:r>
              <a:rPr lang="de-DE" dirty="0">
                <a:sym typeface="Wingdings"/>
              </a:rPr>
              <a:t> </a:t>
            </a:r>
            <a:r>
              <a:rPr lang="de-DE" u="sng" dirty="0">
                <a:sym typeface="Wingdings"/>
              </a:rPr>
              <a:t>lost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my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key</a:t>
            </a:r>
            <a:r>
              <a:rPr lang="de-DE" dirty="0" smtClean="0">
                <a:sym typeface="Wingdings"/>
              </a:rPr>
              <a:t>.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2: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went</a:t>
            </a:r>
            <a:r>
              <a:rPr lang="de-DE" dirty="0" smtClean="0"/>
              <a:t> out </a:t>
            </a:r>
            <a:r>
              <a:rPr lang="de-DE" dirty="0" err="1" smtClean="0"/>
              <a:t>five</a:t>
            </a:r>
            <a:r>
              <a:rPr lang="de-DE" dirty="0" smtClean="0"/>
              <a:t> </a:t>
            </a:r>
            <a:r>
              <a:rPr lang="de-DE" dirty="0" err="1" smtClean="0"/>
              <a:t>minutes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.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He </a:t>
            </a:r>
            <a:r>
              <a:rPr lang="de-DE" u="sng" dirty="0" err="1" smtClean="0">
                <a:sym typeface="Wingdings"/>
              </a:rPr>
              <a:t>has</a:t>
            </a:r>
            <a:r>
              <a:rPr lang="de-DE" dirty="0" smtClean="0">
                <a:sym typeface="Wingdings"/>
              </a:rPr>
              <a:t> </a:t>
            </a:r>
            <a:r>
              <a:rPr lang="de-DE" u="sng" dirty="0" err="1" smtClean="0">
                <a:sym typeface="Wingdings"/>
              </a:rPr>
              <a:t>gone</a:t>
            </a:r>
            <a:r>
              <a:rPr lang="de-DE" dirty="0" smtClean="0">
                <a:sym typeface="Wingdings"/>
              </a:rPr>
              <a:t> out.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8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3: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saw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film last </a:t>
            </a:r>
            <a:r>
              <a:rPr lang="de-DE" dirty="0" err="1" smtClean="0"/>
              <a:t>night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 still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it.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 I </a:t>
            </a:r>
            <a:r>
              <a:rPr lang="de-DE" u="sng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u="sng" dirty="0" err="1" smtClean="0">
                <a:sym typeface="Wingdings"/>
              </a:rPr>
              <a:t>seen</a:t>
            </a:r>
            <a:r>
              <a:rPr lang="de-DE" dirty="0" smtClean="0">
                <a:sym typeface="Wingdings"/>
              </a:rPr>
              <a:t> a </a:t>
            </a:r>
            <a:r>
              <a:rPr lang="de-DE" dirty="0" err="1" smtClean="0">
                <a:sym typeface="Wingdings"/>
              </a:rPr>
              <a:t>good</a:t>
            </a:r>
            <a:r>
              <a:rPr lang="de-DE" dirty="0" smtClean="0">
                <a:sym typeface="Wingdings"/>
              </a:rPr>
              <a:t> film (</a:t>
            </a:r>
            <a:r>
              <a:rPr lang="de-DE" dirty="0" err="1" smtClean="0">
                <a:sym typeface="Wingdings"/>
              </a:rPr>
              <a:t>recently</a:t>
            </a:r>
            <a:r>
              <a:rPr lang="de-DE" dirty="0" smtClean="0">
                <a:sym typeface="Wingdings"/>
              </a:rPr>
              <a:t>).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4:</a:t>
            </a:r>
          </a:p>
          <a:p>
            <a:r>
              <a:rPr lang="de-DE" dirty="0" err="1" smtClean="0"/>
              <a:t>She</a:t>
            </a:r>
            <a:r>
              <a:rPr lang="de-DE" dirty="0" smtClean="0"/>
              <a:t> </a:t>
            </a:r>
            <a:r>
              <a:rPr lang="de-DE" dirty="0" err="1" smtClean="0"/>
              <a:t>told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her </a:t>
            </a:r>
            <a:r>
              <a:rPr lang="de-DE" dirty="0" err="1" smtClean="0"/>
              <a:t>name</a:t>
            </a:r>
            <a:r>
              <a:rPr lang="de-DE" dirty="0" smtClean="0"/>
              <a:t>.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can‘t</a:t>
            </a:r>
            <a:r>
              <a:rPr lang="de-DE" dirty="0" smtClean="0"/>
              <a:t> </a:t>
            </a:r>
            <a:r>
              <a:rPr lang="de-DE" dirty="0" err="1" smtClean="0"/>
              <a:t>remember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I </a:t>
            </a:r>
            <a:r>
              <a:rPr lang="de-DE" u="sng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u="sng" dirty="0" err="1" smtClean="0">
                <a:sym typeface="Wingdings"/>
              </a:rPr>
              <a:t>forgotten</a:t>
            </a:r>
            <a:r>
              <a:rPr lang="de-DE" dirty="0" smtClean="0">
                <a:sym typeface="Wingdings"/>
              </a:rPr>
              <a:t> her </a:t>
            </a:r>
            <a:r>
              <a:rPr lang="de-DE" dirty="0" err="1" smtClean="0">
                <a:sym typeface="Wingdings"/>
              </a:rPr>
              <a:t>name</a:t>
            </a:r>
            <a:r>
              <a:rPr lang="de-DE" dirty="0" smtClean="0">
                <a:sym typeface="Wingdings"/>
              </a:rPr>
              <a:t>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180875"/>
              </p:ext>
            </p:extLst>
          </p:nvPr>
        </p:nvGraphicFramePr>
        <p:xfrm>
          <a:off x="457200" y="3678382"/>
          <a:ext cx="822960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7035"/>
                <a:gridCol w="3412565"/>
              </a:tblGrid>
              <a:tr h="48260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I/</a:t>
                      </a:r>
                      <a:r>
                        <a:rPr lang="de-DE" sz="2800" dirty="0" err="1" smtClean="0"/>
                        <a:t>we</a:t>
                      </a:r>
                      <a:r>
                        <a:rPr lang="de-DE" sz="2800" dirty="0" smtClean="0"/>
                        <a:t>/</a:t>
                      </a:r>
                      <a:r>
                        <a:rPr lang="de-DE" sz="2800" dirty="0" err="1" smtClean="0"/>
                        <a:t>they</a:t>
                      </a:r>
                      <a:r>
                        <a:rPr lang="de-DE" sz="2800" dirty="0" smtClean="0"/>
                        <a:t>/</a:t>
                      </a:r>
                      <a:r>
                        <a:rPr lang="de-DE" sz="2800" dirty="0" err="1" smtClean="0"/>
                        <a:t>you</a:t>
                      </a:r>
                      <a:r>
                        <a:rPr lang="de-DE" sz="2800" dirty="0" smtClean="0"/>
                        <a:t> </a:t>
                      </a:r>
                      <a:r>
                        <a:rPr lang="de-DE" sz="2800" b="1" dirty="0" err="1" smtClean="0"/>
                        <a:t>have</a:t>
                      </a:r>
                      <a:r>
                        <a:rPr lang="de-DE" sz="2800" b="0" dirty="0" smtClean="0"/>
                        <a:t> (= </a:t>
                      </a:r>
                      <a:r>
                        <a:rPr lang="de-DE" sz="2800" b="0" dirty="0" err="1" smtClean="0"/>
                        <a:t>I‘</a:t>
                      </a:r>
                      <a:r>
                        <a:rPr lang="de-DE" sz="2800" b="1" dirty="0" err="1" smtClean="0"/>
                        <a:t>ve</a:t>
                      </a:r>
                      <a:r>
                        <a:rPr lang="de-DE" sz="2800" b="0" dirty="0" smtClean="0"/>
                        <a:t> etc.)</a:t>
                      </a:r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de-DE" sz="600" b="1" dirty="0" smtClean="0"/>
                    </a:p>
                    <a:p>
                      <a:pPr algn="ctr"/>
                      <a:r>
                        <a:rPr lang="de-DE" sz="2400" b="1" dirty="0" smtClean="0"/>
                        <a:t>- </a:t>
                      </a:r>
                      <a:r>
                        <a:rPr lang="de-DE" sz="2400" b="1" dirty="0" err="1" smtClean="0"/>
                        <a:t>finished</a:t>
                      </a:r>
                      <a:r>
                        <a:rPr lang="de-DE" sz="2400" b="1" dirty="0" smtClean="0"/>
                        <a:t>,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="1" dirty="0" smtClean="0"/>
                        <a:t>lost,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="1" baseline="0" dirty="0" err="1" smtClean="0"/>
                        <a:t>cut</a:t>
                      </a:r>
                      <a:r>
                        <a:rPr lang="de-DE" sz="2400" b="1" baseline="0" dirty="0" smtClean="0"/>
                        <a:t>, </a:t>
                      </a:r>
                      <a:r>
                        <a:rPr lang="de-DE" sz="2400" b="1" dirty="0" smtClean="0"/>
                        <a:t>etc.</a:t>
                      </a:r>
                    </a:p>
                    <a:p>
                      <a:pPr algn="ctr"/>
                      <a:r>
                        <a:rPr lang="de-DE" sz="2400" b="1" dirty="0" smtClean="0"/>
                        <a:t>- </a:t>
                      </a:r>
                      <a:r>
                        <a:rPr lang="de-DE" sz="2400" b="1" dirty="0" err="1" smtClean="0"/>
                        <a:t>walked</a:t>
                      </a:r>
                      <a:r>
                        <a:rPr lang="de-DE" sz="2400" b="1" dirty="0" smtClean="0"/>
                        <a:t>, </a:t>
                      </a:r>
                      <a:r>
                        <a:rPr lang="de-DE" sz="2400" b="1" dirty="0" err="1" smtClean="0"/>
                        <a:t>talked</a:t>
                      </a:r>
                      <a:r>
                        <a:rPr lang="de-DE" sz="2400" b="1" dirty="0" smtClean="0"/>
                        <a:t>, etc.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He/</a:t>
                      </a:r>
                      <a:r>
                        <a:rPr lang="de-DE" sz="2800" dirty="0" err="1" smtClean="0"/>
                        <a:t>she</a:t>
                      </a:r>
                      <a:r>
                        <a:rPr lang="de-DE" sz="2800" dirty="0" smtClean="0"/>
                        <a:t>/</a:t>
                      </a:r>
                      <a:r>
                        <a:rPr lang="de-DE" sz="2800" dirty="0" err="1" smtClean="0"/>
                        <a:t>it</a:t>
                      </a:r>
                      <a:r>
                        <a:rPr lang="de-DE" sz="2800" baseline="0" dirty="0" smtClean="0"/>
                        <a:t> </a:t>
                      </a:r>
                      <a:r>
                        <a:rPr lang="de-DE" sz="2800" b="1" baseline="0" dirty="0" err="1" smtClean="0"/>
                        <a:t>has</a:t>
                      </a:r>
                      <a:r>
                        <a:rPr lang="de-DE" sz="2800" b="1" baseline="0" dirty="0" smtClean="0"/>
                        <a:t> </a:t>
                      </a:r>
                      <a:r>
                        <a:rPr lang="de-DE" sz="2800" b="0" baseline="0" dirty="0" smtClean="0"/>
                        <a:t>(= </a:t>
                      </a:r>
                      <a:r>
                        <a:rPr lang="de-DE" sz="2800" b="0" baseline="0" dirty="0" err="1" smtClean="0"/>
                        <a:t>he</a:t>
                      </a:r>
                      <a:r>
                        <a:rPr lang="de-DE" sz="2800" b="1" baseline="0" dirty="0" err="1" smtClean="0"/>
                        <a:t>‘s</a:t>
                      </a:r>
                      <a:r>
                        <a:rPr lang="de-DE" sz="2800" b="0" baseline="0" dirty="0" smtClean="0"/>
                        <a:t> etc.)</a:t>
                      </a:r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457200" y="507999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0"/>
              <a:buChar char="à"/>
            </a:pPr>
            <a:r>
              <a:rPr lang="de-DE" sz="2800" dirty="0" err="1">
                <a:sym typeface="Wingdings"/>
              </a:rPr>
              <a:t>p</a:t>
            </a:r>
            <a:r>
              <a:rPr lang="de-DE" sz="2800" dirty="0" err="1" smtClean="0">
                <a:sym typeface="Wingdings"/>
              </a:rPr>
              <a:t>erson</a:t>
            </a:r>
            <a:r>
              <a:rPr lang="de-DE" sz="2800" dirty="0" smtClean="0">
                <a:sym typeface="Wingdings"/>
              </a:rPr>
              <a:t> + </a:t>
            </a:r>
            <a:r>
              <a:rPr lang="de-DE" sz="2800" dirty="0" err="1" smtClean="0">
                <a:sym typeface="Wingdings"/>
              </a:rPr>
              <a:t>have</a:t>
            </a:r>
            <a:r>
              <a:rPr lang="de-DE" sz="2800" dirty="0" smtClean="0">
                <a:sym typeface="Wingdings"/>
              </a:rPr>
              <a:t>/</a:t>
            </a:r>
            <a:r>
              <a:rPr lang="de-DE" sz="2800" dirty="0" err="1" smtClean="0">
                <a:sym typeface="Wingdings"/>
              </a:rPr>
              <a:t>has</a:t>
            </a:r>
            <a:r>
              <a:rPr lang="de-DE" sz="2800" dirty="0" smtClean="0">
                <a:sym typeface="Wingdings"/>
              </a:rPr>
              <a:t> + </a:t>
            </a:r>
            <a:r>
              <a:rPr lang="de-DE" sz="2800" dirty="0" err="1" smtClean="0">
                <a:sym typeface="Wingdings"/>
              </a:rPr>
              <a:t>past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participle</a:t>
            </a:r>
            <a:endParaRPr lang="de-DE" sz="2800" dirty="0" smtClean="0">
              <a:sym typeface="Wingdings"/>
            </a:endParaRP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92" y="1761837"/>
            <a:ext cx="7315200" cy="1358900"/>
          </a:xfrm>
          <a:prstGeom prst="rect">
            <a:avLst/>
          </a:prstGeom>
        </p:spPr>
      </p:pic>
      <p:pic>
        <p:nvPicPr>
          <p:cNvPr id="8" name="Bild 7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6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present</a:t>
            </a:r>
            <a:r>
              <a:rPr lang="de-CH" dirty="0" smtClean="0"/>
              <a:t> </a:t>
            </a:r>
            <a:r>
              <a:rPr lang="de-CH" dirty="0" err="1" smtClean="0"/>
              <a:t>perfect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err="1" smtClean="0"/>
              <a:t>Your</a:t>
            </a:r>
            <a:r>
              <a:rPr lang="de-CH" b="1" dirty="0" smtClean="0"/>
              <a:t> turn:</a:t>
            </a:r>
          </a:p>
          <a:p>
            <a:pPr lvl="1"/>
            <a:r>
              <a:rPr lang="de-CH" dirty="0" err="1" smtClean="0"/>
              <a:t>Grammar</a:t>
            </a:r>
            <a:r>
              <a:rPr lang="de-CH" dirty="0" smtClean="0"/>
              <a:t> Book Unit 6, p21, ex. </a:t>
            </a:r>
            <a:r>
              <a:rPr lang="de-CH" dirty="0" smtClean="0"/>
              <a:t>6.1-6.3</a:t>
            </a:r>
          </a:p>
          <a:p>
            <a:pPr lvl="1"/>
            <a:r>
              <a:rPr lang="de-CH" dirty="0" smtClean="0"/>
              <a:t>Murphy </a:t>
            </a:r>
            <a:r>
              <a:rPr lang="de-CH" dirty="0" err="1" smtClean="0"/>
              <a:t>Copies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6" name="Bild 7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97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just</a:t>
            </a:r>
            <a:r>
              <a:rPr lang="en-GB" b="1" dirty="0" smtClean="0"/>
              <a:t> = </a:t>
            </a:r>
            <a:r>
              <a:rPr lang="en-GB" dirty="0" smtClean="0"/>
              <a:t>a short time ago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‘Are you hungry?’ – ‘No, I</a:t>
            </a:r>
            <a:r>
              <a:rPr lang="en-GB" b="1" dirty="0" smtClean="0"/>
              <a:t>’ve just eaten</a:t>
            </a:r>
            <a:r>
              <a:rPr lang="en-GB" dirty="0" smtClean="0"/>
              <a:t>.’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Hello. </a:t>
            </a:r>
            <a:r>
              <a:rPr lang="en-GB" b="1" dirty="0" smtClean="0"/>
              <a:t>Have</a:t>
            </a:r>
            <a:r>
              <a:rPr lang="en-GB" dirty="0" smtClean="0"/>
              <a:t> you </a:t>
            </a:r>
            <a:r>
              <a:rPr lang="en-GB" b="1" dirty="0" smtClean="0"/>
              <a:t>just arrived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b="1" dirty="0" smtClean="0"/>
              <a:t>&gt; ‘</a:t>
            </a:r>
            <a:r>
              <a:rPr lang="en-GB" dirty="0" smtClean="0"/>
              <a:t>Is Paul here?’ – ‘No, he</a:t>
            </a:r>
            <a:r>
              <a:rPr lang="en-GB" b="1" dirty="0" smtClean="0"/>
              <a:t>’s just gone out</a:t>
            </a:r>
            <a:r>
              <a:rPr lang="en-GB" dirty="0" smtClean="0"/>
              <a:t>.’</a:t>
            </a:r>
            <a:endParaRPr lang="en-GB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2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already</a:t>
            </a:r>
            <a:r>
              <a:rPr lang="en-GB" b="1" dirty="0" smtClean="0"/>
              <a:t> = </a:t>
            </a:r>
            <a:r>
              <a:rPr lang="en-GB" dirty="0" smtClean="0"/>
              <a:t>sooner than expected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I</a:t>
            </a:r>
            <a:r>
              <a:rPr lang="en-GB" b="1" dirty="0" smtClean="0"/>
              <a:t>’ve already paid</a:t>
            </a:r>
            <a:r>
              <a:rPr lang="en-GB" dirty="0" smtClean="0"/>
              <a:t> all the bills.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‘When is Paul leaving?’ – ‘He</a:t>
            </a:r>
            <a:r>
              <a:rPr lang="en-GB" b="1" dirty="0" smtClean="0"/>
              <a:t>’s already left</a:t>
            </a:r>
            <a:r>
              <a:rPr lang="en-GB" dirty="0" smtClean="0"/>
              <a:t>.’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We</a:t>
            </a:r>
            <a:r>
              <a:rPr lang="en-GB" b="1" dirty="0" smtClean="0"/>
              <a:t>’ve already done</a:t>
            </a:r>
            <a:r>
              <a:rPr lang="en-GB" dirty="0" smtClean="0"/>
              <a:t> our homework.</a:t>
            </a:r>
            <a:endParaRPr lang="en-GB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Yet</a:t>
            </a:r>
            <a:r>
              <a:rPr lang="en-GB" b="1" dirty="0" smtClean="0"/>
              <a:t> = </a:t>
            </a:r>
            <a:r>
              <a:rPr lang="en-GB" dirty="0" smtClean="0"/>
              <a:t>until now</a:t>
            </a:r>
          </a:p>
          <a:p>
            <a:pPr marL="0" indent="0">
              <a:buNone/>
            </a:pPr>
            <a:r>
              <a:rPr lang="en-GB" b="1" dirty="0" smtClean="0"/>
              <a:t>&gt; Has </a:t>
            </a:r>
            <a:r>
              <a:rPr lang="en-GB" dirty="0" smtClean="0"/>
              <a:t>it </a:t>
            </a:r>
            <a:r>
              <a:rPr lang="en-GB" b="1" dirty="0" smtClean="0"/>
              <a:t>stopped </a:t>
            </a:r>
            <a:r>
              <a:rPr lang="en-GB" dirty="0" smtClean="0"/>
              <a:t>raining </a:t>
            </a:r>
            <a:r>
              <a:rPr lang="en-GB" b="1" dirty="0" smtClean="0"/>
              <a:t>yet?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I </a:t>
            </a:r>
            <a:r>
              <a:rPr lang="en-GB" b="1" dirty="0" smtClean="0"/>
              <a:t>haven’t sent </a:t>
            </a:r>
            <a:r>
              <a:rPr lang="en-GB" dirty="0" smtClean="0"/>
              <a:t>the letter </a:t>
            </a:r>
            <a:r>
              <a:rPr lang="en-GB" b="1" dirty="0" smtClean="0"/>
              <a:t>yet.</a:t>
            </a:r>
          </a:p>
          <a:p>
            <a:pPr marL="0" indent="0">
              <a:buNone/>
            </a:pPr>
            <a:r>
              <a:rPr lang="en-GB" b="1" dirty="0" smtClean="0"/>
              <a:t>&gt;</a:t>
            </a:r>
            <a:r>
              <a:rPr lang="en-GB" dirty="0" smtClean="0"/>
              <a:t> ‘Is Paul back?’ – ‘No, he </a:t>
            </a:r>
            <a:r>
              <a:rPr lang="en-GB" b="1" dirty="0" smtClean="0"/>
              <a:t>hasn’t returned, yet</a:t>
            </a:r>
            <a:r>
              <a:rPr lang="en-GB" dirty="0" smtClean="0"/>
              <a:t>.’</a:t>
            </a:r>
            <a:endParaRPr lang="en-GB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818909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3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</a:t>
            </a:r>
            <a:r>
              <a:rPr lang="de-DE" b="1" dirty="0" err="1" smtClean="0"/>
              <a:t>ever</a:t>
            </a:r>
            <a:r>
              <a:rPr lang="de-DE" b="1" dirty="0" smtClean="0"/>
              <a:t>...? – Yes, I </a:t>
            </a:r>
            <a:r>
              <a:rPr lang="de-DE" b="1" dirty="0" err="1" smtClean="0"/>
              <a:t>have</a:t>
            </a:r>
            <a:r>
              <a:rPr lang="de-DE" b="1" dirty="0" smtClean="0"/>
              <a:t>. / </a:t>
            </a:r>
            <a:r>
              <a:rPr lang="de-DE" b="1" dirty="0" err="1" smtClean="0"/>
              <a:t>No</a:t>
            </a:r>
            <a:r>
              <a:rPr lang="de-DE" b="1" dirty="0" smtClean="0"/>
              <a:t>, </a:t>
            </a:r>
            <a:r>
              <a:rPr lang="de-DE" b="1" dirty="0" err="1" smtClean="0"/>
              <a:t>I‘ve</a:t>
            </a:r>
            <a:r>
              <a:rPr lang="de-DE" b="1" dirty="0" smtClean="0"/>
              <a:t> </a:t>
            </a:r>
            <a:r>
              <a:rPr lang="de-DE" b="1" dirty="0" err="1" smtClean="0"/>
              <a:t>never</a:t>
            </a:r>
            <a:r>
              <a:rPr lang="de-DE" b="1" dirty="0" smtClean="0"/>
              <a:t>...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dirty="0" smtClean="0"/>
              <a:t>Ann </a:t>
            </a:r>
            <a:r>
              <a:rPr lang="de-DE" b="1" dirty="0" err="1" smtClean="0"/>
              <a:t>ever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Australia</a:t>
            </a:r>
            <a:r>
              <a:rPr lang="de-DE" dirty="0" smtClean="0"/>
              <a:t>? – Yes, </a:t>
            </a:r>
            <a:r>
              <a:rPr lang="de-DE" dirty="0" err="1" smtClean="0"/>
              <a:t>once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b="1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b="1" dirty="0" err="1" smtClean="0"/>
              <a:t>ever</a:t>
            </a:r>
            <a:r>
              <a:rPr lang="de-DE" b="1" dirty="0" smtClean="0"/>
              <a:t> </a:t>
            </a:r>
            <a:r>
              <a:rPr lang="de-DE" b="1" dirty="0" err="1" smtClean="0"/>
              <a:t>played</a:t>
            </a:r>
            <a:r>
              <a:rPr lang="de-DE" b="1" dirty="0" smtClean="0"/>
              <a:t> golf</a:t>
            </a:r>
            <a:r>
              <a:rPr lang="de-DE" dirty="0" smtClean="0"/>
              <a:t>? – Yes, I </a:t>
            </a:r>
            <a:r>
              <a:rPr lang="de-DE" dirty="0" err="1" smtClean="0"/>
              <a:t>play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&gt; I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never</a:t>
            </a:r>
            <a:r>
              <a:rPr lang="de-DE" b="1" dirty="0" smtClean="0"/>
              <a:t> </a:t>
            </a:r>
            <a:r>
              <a:rPr lang="de-DE" b="1" dirty="0" err="1" smtClean="0"/>
              <a:t>ridden</a:t>
            </a:r>
            <a:r>
              <a:rPr lang="de-DE" b="1" dirty="0" smtClean="0"/>
              <a:t> </a:t>
            </a:r>
            <a:r>
              <a:rPr lang="de-DE" dirty="0" smtClean="0"/>
              <a:t>a bike in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. (1st time)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995</Words>
  <Application>Microsoft Macintosh PowerPoint</Application>
  <PresentationFormat>Bildschirmpräsentation (4:3)</PresentationFormat>
  <Paragraphs>168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Calibri</vt:lpstr>
      <vt:lpstr>Wingdings</vt:lpstr>
      <vt:lpstr>Arial</vt:lpstr>
      <vt:lpstr>Office-Design</vt:lpstr>
      <vt:lpstr>PowerPoint-Präsentation</vt:lpstr>
      <vt:lpstr>The present perfect (U1&amp;2)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Present perfect or past?</vt:lpstr>
      <vt:lpstr>Present perfect or past? (2)</vt:lpstr>
      <vt:lpstr>Present perfect or past? (3)</vt:lpstr>
      <vt:lpstr>Present perfect or past? (3)</vt:lpstr>
      <vt:lpstr>The present perfect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35</cp:revision>
  <dcterms:created xsi:type="dcterms:W3CDTF">2014-12-12T07:25:03Z</dcterms:created>
  <dcterms:modified xsi:type="dcterms:W3CDTF">2017-03-23T13:38:00Z</dcterms:modified>
</cp:coreProperties>
</file>